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</p:sldIdLst>
  <p:sldSz cx="12599988" cy="125999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66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>
        <p:scale>
          <a:sx n="100" d="100"/>
          <a:sy n="100" d="100"/>
        </p:scale>
        <p:origin x="630" y="-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326-4B48-85C8-78790848E118}"/>
              </c:ext>
            </c:extLst>
          </c:dPt>
          <c:dPt>
            <c:idx val="1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A326-4B48-85C8-78790848E118}"/>
              </c:ext>
            </c:extLst>
          </c:dPt>
          <c:dPt>
            <c:idx val="2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A326-4B48-85C8-78790848E118}"/>
              </c:ext>
            </c:extLst>
          </c:dPt>
          <c:dPt>
            <c:idx val="3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A326-4B48-85C8-78790848E118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A326-4B48-85C8-78790848E118}"/>
              </c:ext>
            </c:extLst>
          </c:dPt>
          <c:dPt>
            <c:idx val="5"/>
            <c:invertIfNegative val="0"/>
            <c:bubble3D val="0"/>
            <c:spPr>
              <a:solidFill>
                <a:srgbClr val="00602B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A326-4B48-85C8-78790848E118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A326-4B48-85C8-78790848E118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A326-4B48-85C8-78790848E118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A326-4B48-85C8-78790848E118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A326-4B48-85C8-78790848E118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A326-4B48-85C8-78790848E118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A326-4B48-85C8-78790848E118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A326-4B48-85C8-78790848E118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A326-4B48-85C8-78790848E118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A326-4B48-85C8-78790848E118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A326-4B48-85C8-78790848E118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A326-4B48-85C8-78790848E118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5.5682052223343579</c:v>
                  </c:pt>
                  <c:pt idx="1">
                    <c:v>1.4727809909387319</c:v>
                  </c:pt>
                  <c:pt idx="2">
                    <c:v>1.6262009737387697</c:v>
                  </c:pt>
                  <c:pt idx="3">
                    <c:v>2.6094646473639833</c:v>
                  </c:pt>
                  <c:pt idx="4">
                    <c:v>3.4991392158234702</c:v>
                  </c:pt>
                  <c:pt idx="5">
                    <c:v>4.5367331549709009</c:v>
                  </c:pt>
                  <c:pt idx="6">
                    <c:v>9.5956385534472801</c:v>
                  </c:pt>
                  <c:pt idx="7">
                    <c:v>4.3859695065775908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5.5682052223343579</c:v>
                  </c:pt>
                  <c:pt idx="1">
                    <c:v>1.4727809909387319</c:v>
                  </c:pt>
                  <c:pt idx="2">
                    <c:v>1.6262009737387697</c:v>
                  </c:pt>
                  <c:pt idx="3">
                    <c:v>2.6094646473639833</c:v>
                  </c:pt>
                  <c:pt idx="4">
                    <c:v>3.4991392158234702</c:v>
                  </c:pt>
                  <c:pt idx="5">
                    <c:v>4.5367331549709009</c:v>
                  </c:pt>
                  <c:pt idx="6">
                    <c:v>9.5956385534472801</c:v>
                  </c:pt>
                  <c:pt idx="7">
                    <c:v>4.3859695065775908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25.23783349541246</c:v>
                </c:pt>
                <c:pt idx="2">
                  <c:v>19.0351359350556</c:v>
                </c:pt>
                <c:pt idx="3">
                  <c:v>16.861866305864446</c:v>
                </c:pt>
                <c:pt idx="4">
                  <c:v>64.779501923808724</c:v>
                </c:pt>
                <c:pt idx="5">
                  <c:v>12.401166969684157</c:v>
                </c:pt>
                <c:pt idx="6">
                  <c:v>57.376009471058318</c:v>
                </c:pt>
                <c:pt idx="7">
                  <c:v>17.84068326920638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326-4B48-85C8-78790848E1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7E9-465E-96F6-13809D1910E6}"/>
              </c:ext>
            </c:extLst>
          </c:dPt>
          <c:dPt>
            <c:idx val="1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57E9-465E-96F6-13809D1910E6}"/>
              </c:ext>
            </c:extLst>
          </c:dPt>
          <c:dPt>
            <c:idx val="2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57E9-465E-96F6-13809D1910E6}"/>
              </c:ext>
            </c:extLst>
          </c:dPt>
          <c:dPt>
            <c:idx val="3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57E9-465E-96F6-13809D1910E6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57E9-465E-96F6-13809D1910E6}"/>
              </c:ext>
            </c:extLst>
          </c:dPt>
          <c:dPt>
            <c:idx val="5"/>
            <c:invertIfNegative val="0"/>
            <c:bubble3D val="0"/>
            <c:spPr>
              <a:solidFill>
                <a:srgbClr val="00602B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57E9-465E-96F6-13809D1910E6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57E9-465E-96F6-13809D1910E6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57E9-465E-96F6-13809D1910E6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57E9-465E-96F6-13809D1910E6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57E9-465E-96F6-13809D1910E6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57E9-465E-96F6-13809D1910E6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57E9-465E-96F6-13809D1910E6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57E9-465E-96F6-13809D1910E6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57E9-465E-96F6-13809D1910E6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57E9-465E-96F6-13809D1910E6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57E9-465E-96F6-13809D1910E6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57E9-465E-96F6-13809D1910E6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5.7563127019282465</c:v>
                  </c:pt>
                  <c:pt idx="1">
                    <c:v>6.1125403179597209</c:v>
                  </c:pt>
                  <c:pt idx="2">
                    <c:v>2.2820945227611777</c:v>
                  </c:pt>
                  <c:pt idx="3">
                    <c:v>0.60118024198025743</c:v>
                  </c:pt>
                  <c:pt idx="4">
                    <c:v>18.406279104351178</c:v>
                  </c:pt>
                  <c:pt idx="5">
                    <c:v>11.705922631591456</c:v>
                  </c:pt>
                  <c:pt idx="6">
                    <c:v>5.3884189945656269</c:v>
                  </c:pt>
                  <c:pt idx="7">
                    <c:v>4.1487682673972817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5.7563127019282465</c:v>
                  </c:pt>
                  <c:pt idx="1">
                    <c:v>6.1125403179597209</c:v>
                  </c:pt>
                  <c:pt idx="2">
                    <c:v>2.2820945227611777</c:v>
                  </c:pt>
                  <c:pt idx="3">
                    <c:v>0.60118024198025743</c:v>
                  </c:pt>
                  <c:pt idx="4">
                    <c:v>18.406279104351178</c:v>
                  </c:pt>
                  <c:pt idx="5">
                    <c:v>11.705922631591456</c:v>
                  </c:pt>
                  <c:pt idx="6">
                    <c:v>5.3884189945656269</c:v>
                  </c:pt>
                  <c:pt idx="7">
                    <c:v>4.1487682673972817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17.630254387158207</c:v>
                </c:pt>
                <c:pt idx="2">
                  <c:v>9.5179794132317586</c:v>
                </c:pt>
                <c:pt idx="3">
                  <c:v>5.8223370969936061</c:v>
                </c:pt>
                <c:pt idx="4">
                  <c:v>67.877386296648979</c:v>
                </c:pt>
                <c:pt idx="5">
                  <c:v>27.769464471953928</c:v>
                </c:pt>
                <c:pt idx="6">
                  <c:v>80.891488686346534</c:v>
                </c:pt>
                <c:pt idx="7">
                  <c:v>22.046887044846503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7E9-465E-96F6-13809D1910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BB3-4716-B2FD-2B0EE3B005A8}"/>
              </c:ext>
            </c:extLst>
          </c:dPt>
          <c:dPt>
            <c:idx val="1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BB3-4716-B2FD-2B0EE3B005A8}"/>
              </c:ext>
            </c:extLst>
          </c:dPt>
          <c:dPt>
            <c:idx val="2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7BB3-4716-B2FD-2B0EE3B005A8}"/>
              </c:ext>
            </c:extLst>
          </c:dPt>
          <c:dPt>
            <c:idx val="3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7BB3-4716-B2FD-2B0EE3B005A8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7BB3-4716-B2FD-2B0EE3B005A8}"/>
              </c:ext>
            </c:extLst>
          </c:dPt>
          <c:dPt>
            <c:idx val="5"/>
            <c:invertIfNegative val="0"/>
            <c:bubble3D val="0"/>
            <c:spPr>
              <a:solidFill>
                <a:srgbClr val="00602B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7BB3-4716-B2FD-2B0EE3B005A8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7BB3-4716-B2FD-2B0EE3B005A8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7BB3-4716-B2FD-2B0EE3B005A8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7BB3-4716-B2FD-2B0EE3B005A8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7BB3-4716-B2FD-2B0EE3B005A8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7BB3-4716-B2FD-2B0EE3B005A8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7BB3-4716-B2FD-2B0EE3B005A8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7BB3-4716-B2FD-2B0EE3B005A8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7BB3-4716-B2FD-2B0EE3B005A8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7BB3-4716-B2FD-2B0EE3B005A8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7BB3-4716-B2FD-2B0EE3B005A8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7BB3-4716-B2FD-2B0EE3B005A8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4.0680114651173165</c:v>
                  </c:pt>
                  <c:pt idx="1">
                    <c:v>7.7305504870845247</c:v>
                  </c:pt>
                  <c:pt idx="2">
                    <c:v>7.51581305427736</c:v>
                  </c:pt>
                  <c:pt idx="3">
                    <c:v>3.3417027694172434</c:v>
                  </c:pt>
                  <c:pt idx="4">
                    <c:v>6.5060799693306217</c:v>
                  </c:pt>
                  <c:pt idx="5">
                    <c:v>11.210716293531709</c:v>
                  </c:pt>
                  <c:pt idx="6">
                    <c:v>19.117942035058022</c:v>
                  </c:pt>
                  <c:pt idx="7">
                    <c:v>8.4932248527351888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4.0680114651173165</c:v>
                  </c:pt>
                  <c:pt idx="1">
                    <c:v>7.7305504870845247</c:v>
                  </c:pt>
                  <c:pt idx="2">
                    <c:v>7.51581305427736</c:v>
                  </c:pt>
                  <c:pt idx="3">
                    <c:v>3.3417027694172434</c:v>
                  </c:pt>
                  <c:pt idx="4">
                    <c:v>6.5060799693306217</c:v>
                  </c:pt>
                  <c:pt idx="5">
                    <c:v>11.210716293531709</c:v>
                  </c:pt>
                  <c:pt idx="6">
                    <c:v>19.117942035058022</c:v>
                  </c:pt>
                  <c:pt idx="7">
                    <c:v>8.4932248527351888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100.00000000000001</c:v>
                </c:pt>
                <c:pt idx="1">
                  <c:v>57.19569746184262</c:v>
                </c:pt>
                <c:pt idx="2">
                  <c:v>46.158751753751972</c:v>
                </c:pt>
                <c:pt idx="3">
                  <c:v>31.329450278474557</c:v>
                </c:pt>
                <c:pt idx="4">
                  <c:v>76.625143488797264</c:v>
                </c:pt>
                <c:pt idx="5">
                  <c:v>49.037030738489015</c:v>
                </c:pt>
                <c:pt idx="6">
                  <c:v>72.224820373283464</c:v>
                </c:pt>
                <c:pt idx="7">
                  <c:v>43.54406700395392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BB3-4716-B2FD-2B0EE3B00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425-4B1F-8BD7-DCA19E0ECF40}"/>
              </c:ext>
            </c:extLst>
          </c:dPt>
          <c:dPt>
            <c:idx val="1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425-4B1F-8BD7-DCA19E0ECF40}"/>
              </c:ext>
            </c:extLst>
          </c:dPt>
          <c:dPt>
            <c:idx val="2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4425-4B1F-8BD7-DCA19E0ECF40}"/>
              </c:ext>
            </c:extLst>
          </c:dPt>
          <c:dPt>
            <c:idx val="3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4425-4B1F-8BD7-DCA19E0ECF40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4425-4B1F-8BD7-DCA19E0ECF40}"/>
              </c:ext>
            </c:extLst>
          </c:dPt>
          <c:dPt>
            <c:idx val="5"/>
            <c:invertIfNegative val="0"/>
            <c:bubble3D val="0"/>
            <c:spPr>
              <a:solidFill>
                <a:srgbClr val="00602B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4425-4B1F-8BD7-DCA19E0ECF40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4425-4B1F-8BD7-DCA19E0ECF40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4425-4B1F-8BD7-DCA19E0ECF40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4425-4B1F-8BD7-DCA19E0ECF40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4425-4B1F-8BD7-DCA19E0ECF40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4425-4B1F-8BD7-DCA19E0ECF40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4425-4B1F-8BD7-DCA19E0ECF40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4425-4B1F-8BD7-DCA19E0ECF40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4425-4B1F-8BD7-DCA19E0ECF40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4425-4B1F-8BD7-DCA19E0ECF40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4425-4B1F-8BD7-DCA19E0ECF40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4425-4B1F-8BD7-DCA19E0ECF40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7.0766240339501962</c:v>
                  </c:pt>
                  <c:pt idx="1">
                    <c:v>8.023791197459829</c:v>
                  </c:pt>
                  <c:pt idx="2">
                    <c:v>0.9256944821345261</c:v>
                  </c:pt>
                  <c:pt idx="3">
                    <c:v>0.70359021905205743</c:v>
                  </c:pt>
                  <c:pt idx="4">
                    <c:v>6.8739335661892333</c:v>
                  </c:pt>
                  <c:pt idx="5">
                    <c:v>5.4583777575104042</c:v>
                  </c:pt>
                  <c:pt idx="6">
                    <c:v>2.8331298594649685</c:v>
                  </c:pt>
                  <c:pt idx="7">
                    <c:v>4.4653239865012804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7.0766240339501962</c:v>
                  </c:pt>
                  <c:pt idx="1">
                    <c:v>8.023791197459829</c:v>
                  </c:pt>
                  <c:pt idx="2">
                    <c:v>0.9256944821345261</c:v>
                  </c:pt>
                  <c:pt idx="3">
                    <c:v>0.70359021905205743</c:v>
                  </c:pt>
                  <c:pt idx="4">
                    <c:v>6.8739335661892333</c:v>
                  </c:pt>
                  <c:pt idx="5">
                    <c:v>5.4583777575104042</c:v>
                  </c:pt>
                  <c:pt idx="6">
                    <c:v>2.8331298594649685</c:v>
                  </c:pt>
                  <c:pt idx="7">
                    <c:v>4.4653239865012804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100.00000000000001</c:v>
                </c:pt>
                <c:pt idx="1">
                  <c:v>23.348431757969404</c:v>
                </c:pt>
                <c:pt idx="2">
                  <c:v>11.187078027519016</c:v>
                </c:pt>
                <c:pt idx="3">
                  <c:v>3.5424322707460902</c:v>
                </c:pt>
                <c:pt idx="4">
                  <c:v>63.815058542004969</c:v>
                </c:pt>
                <c:pt idx="5">
                  <c:v>22.921117853174945</c:v>
                </c:pt>
                <c:pt idx="6">
                  <c:v>60.447824972224602</c:v>
                </c:pt>
                <c:pt idx="7">
                  <c:v>13.097171181950261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425-4B1F-8BD7-DCA19E0ECF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E35-4500-A769-3797CC15BF46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E35-4500-A769-3797CC15BF46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7E35-4500-A769-3797CC15BF46}"/>
              </c:ext>
            </c:extLst>
          </c:dPt>
          <c:dPt>
            <c:idx val="3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7E35-4500-A769-3797CC15BF46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7E35-4500-A769-3797CC15BF46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7E35-4500-A769-3797CC15BF46}"/>
              </c:ext>
            </c:extLst>
          </c:dPt>
          <c:dPt>
            <c:idx val="6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7E35-4500-A769-3797CC15BF46}"/>
              </c:ext>
            </c:extLst>
          </c:dPt>
          <c:dPt>
            <c:idx val="7"/>
            <c:invertIfNegative val="0"/>
            <c:bubble3D val="0"/>
            <c:spPr>
              <a:solidFill>
                <a:srgbClr val="0000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7E35-4500-A769-3797CC15BF46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7E35-4500-A769-3797CC15BF46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7E35-4500-A769-3797CC15BF46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7E35-4500-A769-3797CC15BF46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7E35-4500-A769-3797CC15BF46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7E35-4500-A769-3797CC15BF46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7E35-4500-A769-3797CC15BF46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7E35-4500-A769-3797CC15BF46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7E35-4500-A769-3797CC15BF46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7E35-4500-A769-3797CC15BF46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0.5002332789142816</c:v>
                  </c:pt>
                  <c:pt idx="1">
                    <c:v>3.2302528280822438</c:v>
                  </c:pt>
                  <c:pt idx="2">
                    <c:v>3.5954183808471201</c:v>
                  </c:pt>
                  <c:pt idx="3">
                    <c:v>7.6388938989882798</c:v>
                  </c:pt>
                  <c:pt idx="4">
                    <c:v>2.094492778693652</c:v>
                  </c:pt>
                  <c:pt idx="5">
                    <c:v>6.4348763261878821</c:v>
                  </c:pt>
                  <c:pt idx="6">
                    <c:v>1.9101396109534334</c:v>
                  </c:pt>
                  <c:pt idx="7">
                    <c:v>5.6523387489899761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0.5002332789142816</c:v>
                  </c:pt>
                  <c:pt idx="1">
                    <c:v>3.2302528280822438</c:v>
                  </c:pt>
                  <c:pt idx="2">
                    <c:v>3.5954183808471201</c:v>
                  </c:pt>
                  <c:pt idx="3">
                    <c:v>7.6388938989882798</c:v>
                  </c:pt>
                  <c:pt idx="4">
                    <c:v>2.094492778693652</c:v>
                  </c:pt>
                  <c:pt idx="5">
                    <c:v>6.4348763261878821</c:v>
                  </c:pt>
                  <c:pt idx="6">
                    <c:v>1.9101396109534334</c:v>
                  </c:pt>
                  <c:pt idx="7">
                    <c:v>5.6523387489899761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4.5533333333333328</c:v>
                </c:pt>
                <c:pt idx="1">
                  <c:v>32.706666666666671</c:v>
                </c:pt>
                <c:pt idx="2">
                  <c:v>41.016666666666673</c:v>
                </c:pt>
                <c:pt idx="3">
                  <c:v>53.74</c:v>
                </c:pt>
                <c:pt idx="4">
                  <c:v>16.680000000000003</c:v>
                </c:pt>
                <c:pt idx="5">
                  <c:v>38.263333333333335</c:v>
                </c:pt>
                <c:pt idx="6">
                  <c:v>18.826666666666668</c:v>
                </c:pt>
                <c:pt idx="7">
                  <c:v>38.556666666666665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E35-4500-A769-3797CC15BF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3AA-4C63-B14F-3CCC58A530DA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3AA-4C63-B14F-3CCC58A530DA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3AA-4C63-B14F-3CCC58A530DA}"/>
              </c:ext>
            </c:extLst>
          </c:dPt>
          <c:dPt>
            <c:idx val="3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33AA-4C63-B14F-3CCC58A530DA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33AA-4C63-B14F-3CCC58A530DA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33AA-4C63-B14F-3CCC58A530DA}"/>
              </c:ext>
            </c:extLst>
          </c:dPt>
          <c:dPt>
            <c:idx val="6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33AA-4C63-B14F-3CCC58A530DA}"/>
              </c:ext>
            </c:extLst>
          </c:dPt>
          <c:dPt>
            <c:idx val="7"/>
            <c:invertIfNegative val="0"/>
            <c:bubble3D val="0"/>
            <c:spPr>
              <a:solidFill>
                <a:srgbClr val="0000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33AA-4C63-B14F-3CCC58A530DA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33AA-4C63-B14F-3CCC58A530DA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33AA-4C63-B14F-3CCC58A530DA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33AA-4C63-B14F-3CCC58A530DA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33AA-4C63-B14F-3CCC58A530DA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33AA-4C63-B14F-3CCC58A530DA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33AA-4C63-B14F-3CCC58A530DA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33AA-4C63-B14F-3CCC58A530DA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33AA-4C63-B14F-3CCC58A530DA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33AA-4C63-B14F-3CCC58A530DA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1.6039014932345457</c:v>
                  </c:pt>
                  <c:pt idx="1">
                    <c:v>8.130635481518901</c:v>
                  </c:pt>
                  <c:pt idx="2">
                    <c:v>14.278733603976709</c:v>
                  </c:pt>
                  <c:pt idx="3">
                    <c:v>6.4466813167706878</c:v>
                  </c:pt>
                  <c:pt idx="4">
                    <c:v>2.6248111043146189</c:v>
                  </c:pt>
                  <c:pt idx="5">
                    <c:v>7.6300786365541509</c:v>
                  </c:pt>
                  <c:pt idx="6">
                    <c:v>0.73173310252668788</c:v>
                  </c:pt>
                  <c:pt idx="7">
                    <c:v>1.0337794735822519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1.6039014932345457</c:v>
                  </c:pt>
                  <c:pt idx="1">
                    <c:v>8.130635481518901</c:v>
                  </c:pt>
                  <c:pt idx="2">
                    <c:v>14.278733603976709</c:v>
                  </c:pt>
                  <c:pt idx="3">
                    <c:v>6.4466813167706878</c:v>
                  </c:pt>
                  <c:pt idx="4">
                    <c:v>2.6248111043146189</c:v>
                  </c:pt>
                  <c:pt idx="5">
                    <c:v>7.6300786365541509</c:v>
                  </c:pt>
                  <c:pt idx="6">
                    <c:v>0.73173310252668788</c:v>
                  </c:pt>
                  <c:pt idx="7">
                    <c:v>1.0337794735822519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5.44</c:v>
                </c:pt>
                <c:pt idx="1">
                  <c:v>52.526666666666664</c:v>
                </c:pt>
                <c:pt idx="2">
                  <c:v>51.396666666666668</c:v>
                </c:pt>
                <c:pt idx="3">
                  <c:v>48.73</c:v>
                </c:pt>
                <c:pt idx="4">
                  <c:v>24.743333333333329</c:v>
                </c:pt>
                <c:pt idx="5">
                  <c:v>40.1</c:v>
                </c:pt>
                <c:pt idx="6">
                  <c:v>21.77333333333333</c:v>
                </c:pt>
                <c:pt idx="7">
                  <c:v>31.76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33AA-4C63-B14F-3CCC58A530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BDE7-4C6E-A647-29CFE6B40E6B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BDE7-4C6E-A647-29CFE6B40E6B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BDE7-4C6E-A647-29CFE6B40E6B}"/>
              </c:ext>
            </c:extLst>
          </c:dPt>
          <c:dPt>
            <c:idx val="3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BDE7-4C6E-A647-29CFE6B40E6B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BDE7-4C6E-A647-29CFE6B40E6B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BDE7-4C6E-A647-29CFE6B40E6B}"/>
              </c:ext>
            </c:extLst>
          </c:dPt>
          <c:dPt>
            <c:idx val="6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BDE7-4C6E-A647-29CFE6B40E6B}"/>
              </c:ext>
            </c:extLst>
          </c:dPt>
          <c:dPt>
            <c:idx val="7"/>
            <c:invertIfNegative val="0"/>
            <c:bubble3D val="0"/>
            <c:spPr>
              <a:solidFill>
                <a:srgbClr val="0000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BDE7-4C6E-A647-29CFE6B40E6B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BDE7-4C6E-A647-29CFE6B40E6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BDE7-4C6E-A647-29CFE6B40E6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BDE7-4C6E-A647-29CFE6B40E6B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BDE7-4C6E-A647-29CFE6B40E6B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BDE7-4C6E-A647-29CFE6B40E6B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BDE7-4C6E-A647-29CFE6B40E6B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BDE7-4C6E-A647-29CFE6B40E6B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BDE7-4C6E-A647-29CFE6B40E6B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BDE7-4C6E-A647-29CFE6B40E6B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1.9622181326243988</c:v>
                  </c:pt>
                  <c:pt idx="1">
                    <c:v>2.2800292395785915</c:v>
                  </c:pt>
                  <c:pt idx="2">
                    <c:v>1.8293532554794703</c:v>
                  </c:pt>
                  <c:pt idx="3">
                    <c:v>9.7698021133149524</c:v>
                  </c:pt>
                  <c:pt idx="4">
                    <c:v>2.3115002343355671</c:v>
                  </c:pt>
                  <c:pt idx="5">
                    <c:v>1.6802083204174416</c:v>
                  </c:pt>
                  <c:pt idx="6">
                    <c:v>1.9691707222415566</c:v>
                  </c:pt>
                  <c:pt idx="7">
                    <c:v>4.4699142422795646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1.9622181326243988</c:v>
                  </c:pt>
                  <c:pt idx="1">
                    <c:v>2.2800292395785915</c:v>
                  </c:pt>
                  <c:pt idx="2">
                    <c:v>1.8293532554794703</c:v>
                  </c:pt>
                  <c:pt idx="3">
                    <c:v>9.7698021133149524</c:v>
                  </c:pt>
                  <c:pt idx="4">
                    <c:v>2.3115002343355671</c:v>
                  </c:pt>
                  <c:pt idx="5">
                    <c:v>1.6802083204174416</c:v>
                  </c:pt>
                  <c:pt idx="6">
                    <c:v>1.9691707222415566</c:v>
                  </c:pt>
                  <c:pt idx="7">
                    <c:v>4.4699142422795646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6.5100000000000007</c:v>
                </c:pt>
                <c:pt idx="1">
                  <c:v>26.273333333333337</c:v>
                </c:pt>
                <c:pt idx="2">
                  <c:v>32.346666666666671</c:v>
                </c:pt>
                <c:pt idx="3">
                  <c:v>42.773333333333333</c:v>
                </c:pt>
                <c:pt idx="4">
                  <c:v>12.173333333333332</c:v>
                </c:pt>
                <c:pt idx="5">
                  <c:v>24.689999999999998</c:v>
                </c:pt>
                <c:pt idx="6">
                  <c:v>18.346666666666668</c:v>
                </c:pt>
                <c:pt idx="7">
                  <c:v>27.933333333333334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DE7-4C6E-A647-29CFE6B40E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04F-454C-8D23-6073B00F0001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04F-454C-8D23-6073B00F0001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D04F-454C-8D23-6073B00F0001}"/>
              </c:ext>
            </c:extLst>
          </c:dPt>
          <c:dPt>
            <c:idx val="3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D04F-454C-8D23-6073B00F0001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D04F-454C-8D23-6073B00F0001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D04F-454C-8D23-6073B00F0001}"/>
              </c:ext>
            </c:extLst>
          </c:dPt>
          <c:dPt>
            <c:idx val="6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D04F-454C-8D23-6073B00F0001}"/>
              </c:ext>
            </c:extLst>
          </c:dPt>
          <c:dPt>
            <c:idx val="7"/>
            <c:invertIfNegative val="0"/>
            <c:bubble3D val="0"/>
            <c:spPr>
              <a:solidFill>
                <a:srgbClr val="0000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D04F-454C-8D23-6073B00F0001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D04F-454C-8D23-6073B00F0001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D04F-454C-8D23-6073B00F0001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D04F-454C-8D23-6073B00F0001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D04F-454C-8D23-6073B00F0001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D04F-454C-8D23-6073B00F0001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D04F-454C-8D23-6073B00F0001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D04F-454C-8D23-6073B00F0001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D04F-454C-8D23-6073B00F0001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D04F-454C-8D23-6073B00F0001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1.6584731934322414</c:v>
                  </c:pt>
                  <c:pt idx="1">
                    <c:v>8.2528803052833251</c:v>
                  </c:pt>
                  <c:pt idx="2">
                    <c:v>10.171314238255226</c:v>
                  </c:pt>
                  <c:pt idx="3">
                    <c:v>1.8771343407794026</c:v>
                  </c:pt>
                  <c:pt idx="4">
                    <c:v>6.6364749679329051</c:v>
                  </c:pt>
                  <c:pt idx="5">
                    <c:v>8.5671543311261278</c:v>
                  </c:pt>
                  <c:pt idx="6">
                    <c:v>5.1407911194030556</c:v>
                  </c:pt>
                  <c:pt idx="7">
                    <c:v>3.0834450430214155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1.6584731934322414</c:v>
                  </c:pt>
                  <c:pt idx="1">
                    <c:v>8.2528803052833251</c:v>
                  </c:pt>
                  <c:pt idx="2">
                    <c:v>10.171314238255226</c:v>
                  </c:pt>
                  <c:pt idx="3">
                    <c:v>1.8771343407794026</c:v>
                  </c:pt>
                  <c:pt idx="4">
                    <c:v>6.6364749679329051</c:v>
                  </c:pt>
                  <c:pt idx="5">
                    <c:v>8.5671543311261278</c:v>
                  </c:pt>
                  <c:pt idx="6">
                    <c:v>5.1407911194030556</c:v>
                  </c:pt>
                  <c:pt idx="7">
                    <c:v>3.0834450430214155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[250 nM]</c:v>
                </c:pt>
                <c:pt idx="2">
                  <c:v>S63845 [500 nM]</c:v>
                </c:pt>
                <c:pt idx="3">
                  <c:v>S63845 [1000 nM]</c:v>
                </c:pt>
                <c:pt idx="4">
                  <c:v>ABT263 [100 nM]</c:v>
                </c:pt>
                <c:pt idx="5">
                  <c:v>ABT263 [1000 nM]</c:v>
                </c:pt>
                <c:pt idx="6">
                  <c:v>ABT737 [100 nM]</c:v>
                </c:pt>
                <c:pt idx="7">
                  <c:v>ABT737 [1000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5.4066666666666663</c:v>
                </c:pt>
                <c:pt idx="1">
                  <c:v>49.113333333333337</c:v>
                </c:pt>
                <c:pt idx="2">
                  <c:v>51.386666666666663</c:v>
                </c:pt>
                <c:pt idx="3">
                  <c:v>40.513333333333328</c:v>
                </c:pt>
                <c:pt idx="4">
                  <c:v>24.16</c:v>
                </c:pt>
                <c:pt idx="5">
                  <c:v>43.863333333333337</c:v>
                </c:pt>
                <c:pt idx="6">
                  <c:v>19.896666666666665</c:v>
                </c:pt>
                <c:pt idx="7">
                  <c:v>27.553333333333331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D04F-454C-8D23-6073B00F00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2062083"/>
            <a:ext cx="10709990" cy="4386662"/>
          </a:xfrm>
        </p:spPr>
        <p:txBody>
          <a:bodyPr anchor="b"/>
          <a:lstStyle>
            <a:lvl1pPr algn="ctr">
              <a:defRPr sz="8268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6617911"/>
            <a:ext cx="9449991" cy="3042080"/>
          </a:xfrm>
        </p:spPr>
        <p:txBody>
          <a:bodyPr/>
          <a:lstStyle>
            <a:lvl1pPr marL="0" indent="0" algn="ctr">
              <a:buNone/>
              <a:defRPr sz="3307"/>
            </a:lvl1pPr>
            <a:lvl2pPr marL="630022" indent="0" algn="ctr">
              <a:buNone/>
              <a:defRPr sz="2756"/>
            </a:lvl2pPr>
            <a:lvl3pPr marL="1260043" indent="0" algn="ctr">
              <a:buNone/>
              <a:defRPr sz="2480"/>
            </a:lvl3pPr>
            <a:lvl4pPr marL="1890065" indent="0" algn="ctr">
              <a:buNone/>
              <a:defRPr sz="2205"/>
            </a:lvl4pPr>
            <a:lvl5pPr marL="2520086" indent="0" algn="ctr">
              <a:buNone/>
              <a:defRPr sz="2205"/>
            </a:lvl5pPr>
            <a:lvl6pPr marL="3150108" indent="0" algn="ctr">
              <a:buNone/>
              <a:defRPr sz="2205"/>
            </a:lvl6pPr>
            <a:lvl7pPr marL="3780130" indent="0" algn="ctr">
              <a:buNone/>
              <a:defRPr sz="2205"/>
            </a:lvl7pPr>
            <a:lvl8pPr marL="4410151" indent="0" algn="ctr">
              <a:buNone/>
              <a:defRPr sz="2205"/>
            </a:lvl8pPr>
            <a:lvl9pPr marL="5040173" indent="0" algn="ctr">
              <a:buNone/>
              <a:defRPr sz="2205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571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360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670833"/>
            <a:ext cx="2716872" cy="1067790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670833"/>
            <a:ext cx="7993117" cy="1067790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2251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40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3141251"/>
            <a:ext cx="10867490" cy="5241244"/>
          </a:xfrm>
        </p:spPr>
        <p:txBody>
          <a:bodyPr anchor="b"/>
          <a:lstStyle>
            <a:lvl1pPr>
              <a:defRPr sz="8268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8432079"/>
            <a:ext cx="10867490" cy="2756246"/>
          </a:xfrm>
        </p:spPr>
        <p:txBody>
          <a:bodyPr/>
          <a:lstStyle>
            <a:lvl1pPr marL="0" indent="0">
              <a:buNone/>
              <a:defRPr sz="3307">
                <a:solidFill>
                  <a:schemeClr val="tx1"/>
                </a:solidFill>
              </a:defRPr>
            </a:lvl1pPr>
            <a:lvl2pPr marL="630022" indent="0">
              <a:buNone/>
              <a:defRPr sz="2756">
                <a:solidFill>
                  <a:schemeClr val="tx1">
                    <a:tint val="75000"/>
                  </a:schemeClr>
                </a:solidFill>
              </a:defRPr>
            </a:lvl2pPr>
            <a:lvl3pPr marL="1260043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3pPr>
            <a:lvl4pPr marL="189006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52008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15010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378013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441015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04017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70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3354163"/>
            <a:ext cx="5354995" cy="799457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3354163"/>
            <a:ext cx="5354995" cy="799457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46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670836"/>
            <a:ext cx="10867490" cy="243541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3088748"/>
            <a:ext cx="5330385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4602496"/>
            <a:ext cx="5330385" cy="676957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3088748"/>
            <a:ext cx="5356636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4602496"/>
            <a:ext cx="5356636" cy="676957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953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90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73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814168"/>
            <a:ext cx="6378744" cy="8954158"/>
          </a:xfrm>
        </p:spPr>
        <p:txBody>
          <a:bodyPr/>
          <a:lstStyle>
            <a:lvl1pPr>
              <a:defRPr sz="4410"/>
            </a:lvl1pPr>
            <a:lvl2pPr>
              <a:defRPr sz="3858"/>
            </a:lvl2pPr>
            <a:lvl3pPr>
              <a:defRPr sz="3307"/>
            </a:lvl3pPr>
            <a:lvl4pPr>
              <a:defRPr sz="2756"/>
            </a:lvl4pPr>
            <a:lvl5pPr>
              <a:defRPr sz="2756"/>
            </a:lvl5pPr>
            <a:lvl6pPr>
              <a:defRPr sz="2756"/>
            </a:lvl6pPr>
            <a:lvl7pPr>
              <a:defRPr sz="2756"/>
            </a:lvl7pPr>
            <a:lvl8pPr>
              <a:defRPr sz="2756"/>
            </a:lvl8pPr>
            <a:lvl9pPr>
              <a:defRPr sz="2756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366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814168"/>
            <a:ext cx="6378744" cy="8954158"/>
          </a:xfrm>
        </p:spPr>
        <p:txBody>
          <a:bodyPr anchor="t"/>
          <a:lstStyle>
            <a:lvl1pPr marL="0" indent="0">
              <a:buNone/>
              <a:defRPr sz="4410"/>
            </a:lvl1pPr>
            <a:lvl2pPr marL="630022" indent="0">
              <a:buNone/>
              <a:defRPr sz="3858"/>
            </a:lvl2pPr>
            <a:lvl3pPr marL="1260043" indent="0">
              <a:buNone/>
              <a:defRPr sz="3307"/>
            </a:lvl3pPr>
            <a:lvl4pPr marL="1890065" indent="0">
              <a:buNone/>
              <a:defRPr sz="2756"/>
            </a:lvl4pPr>
            <a:lvl5pPr marL="2520086" indent="0">
              <a:buNone/>
              <a:defRPr sz="2756"/>
            </a:lvl5pPr>
            <a:lvl6pPr marL="3150108" indent="0">
              <a:buNone/>
              <a:defRPr sz="2756"/>
            </a:lvl6pPr>
            <a:lvl7pPr marL="3780130" indent="0">
              <a:buNone/>
              <a:defRPr sz="2756"/>
            </a:lvl7pPr>
            <a:lvl8pPr marL="4410151" indent="0">
              <a:buNone/>
              <a:defRPr sz="2756"/>
            </a:lvl8pPr>
            <a:lvl9pPr marL="5040173" indent="0">
              <a:buNone/>
              <a:defRPr sz="2756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70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670836"/>
            <a:ext cx="10867490" cy="2435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3354163"/>
            <a:ext cx="10867490" cy="7994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49A7A-A052-44A3-B606-BFC1713D548D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11678325"/>
            <a:ext cx="4252496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940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60043" rtl="0" eaLnBrk="1" latinLnBrk="0" hangingPunct="1">
        <a:lnSpc>
          <a:spcPct val="90000"/>
        </a:lnSpc>
        <a:spcBef>
          <a:spcPct val="0"/>
        </a:spcBef>
        <a:buNone/>
        <a:defRPr sz="6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5011" indent="-315011" algn="l" defTabSz="1260043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3858" kern="1200">
          <a:solidFill>
            <a:schemeClr val="tx1"/>
          </a:solidFill>
          <a:latin typeface="+mn-lt"/>
          <a:ea typeface="+mn-ea"/>
          <a:cs typeface="+mn-cs"/>
        </a:defRPr>
      </a:lvl1pPr>
      <a:lvl2pPr marL="94503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2pPr>
      <a:lvl3pPr marL="157505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3pPr>
      <a:lvl4pPr marL="2205076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835097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465119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4095140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72516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35518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30022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3pPr>
      <a:lvl4pPr marL="1890065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520086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150108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378013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410151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04017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feld 53"/>
          <p:cNvSpPr txBox="1"/>
          <p:nvPr/>
        </p:nvSpPr>
        <p:spPr>
          <a:xfrm>
            <a:off x="8879312" y="516252"/>
            <a:ext cx="1311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Cell</a:t>
            </a:r>
            <a:r>
              <a:rPr lang="de-DE" dirty="0" smtClean="0"/>
              <a:t> </a:t>
            </a:r>
            <a:r>
              <a:rPr lang="de-DE" dirty="0" err="1" smtClean="0"/>
              <a:t>viability</a:t>
            </a:r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>
            <a:off x="27384" y="1741070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PBMC-1</a:t>
            </a:r>
            <a:endParaRPr lang="de-DE" dirty="0"/>
          </a:p>
        </p:txBody>
      </p:sp>
      <p:sp>
        <p:nvSpPr>
          <p:cNvPr id="60" name="Textfeld 59"/>
          <p:cNvSpPr txBox="1"/>
          <p:nvPr/>
        </p:nvSpPr>
        <p:spPr>
          <a:xfrm>
            <a:off x="27384" y="4235211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PBMC-2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27384" y="6729352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PBMC-3</a:t>
            </a:r>
            <a:endParaRPr lang="de-DE" dirty="0"/>
          </a:p>
        </p:txBody>
      </p:sp>
      <p:sp>
        <p:nvSpPr>
          <p:cNvPr id="64" name="Textfeld 63"/>
          <p:cNvSpPr txBox="1"/>
          <p:nvPr/>
        </p:nvSpPr>
        <p:spPr>
          <a:xfrm>
            <a:off x="27384" y="9223493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PBMC-4</a:t>
            </a:r>
            <a:endParaRPr lang="de-DE" dirty="0"/>
          </a:p>
        </p:txBody>
      </p:sp>
      <p:graphicFrame>
        <p:nvGraphicFramePr>
          <p:cNvPr id="18" name="Diagramm 17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424233"/>
              </p:ext>
            </p:extLst>
          </p:nvPr>
        </p:nvGraphicFramePr>
        <p:xfrm>
          <a:off x="6781013" y="620131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Diagramm 26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6193562"/>
              </p:ext>
            </p:extLst>
          </p:nvPr>
        </p:nvGraphicFramePr>
        <p:xfrm>
          <a:off x="6781013" y="5608413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Diagramm 27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3224710"/>
              </p:ext>
            </p:extLst>
          </p:nvPr>
        </p:nvGraphicFramePr>
        <p:xfrm>
          <a:off x="6781013" y="8102554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Diagramm 28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398058"/>
              </p:ext>
            </p:extLst>
          </p:nvPr>
        </p:nvGraphicFramePr>
        <p:xfrm>
          <a:off x="6781013" y="3114272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3264531" y="516252"/>
            <a:ext cx="1111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Apoptosis</a:t>
            </a:r>
            <a:endParaRPr lang="de-DE" dirty="0"/>
          </a:p>
        </p:txBody>
      </p:sp>
      <p:graphicFrame>
        <p:nvGraphicFramePr>
          <p:cNvPr id="19" name="Diagramm 18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3605804"/>
              </p:ext>
            </p:extLst>
          </p:nvPr>
        </p:nvGraphicFramePr>
        <p:xfrm>
          <a:off x="1066185" y="3114676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Diagramm 19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1094491"/>
              </p:ext>
            </p:extLst>
          </p:nvPr>
        </p:nvGraphicFramePr>
        <p:xfrm>
          <a:off x="1066185" y="5609221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Diagramm 20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7158050"/>
              </p:ext>
            </p:extLst>
          </p:nvPr>
        </p:nvGraphicFramePr>
        <p:xfrm>
          <a:off x="1066185" y="8103765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2" name="Diagramm 21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8808440"/>
              </p:ext>
            </p:extLst>
          </p:nvPr>
        </p:nvGraphicFramePr>
        <p:xfrm>
          <a:off x="1066185" y="620131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0" name="Textfeld 29"/>
          <p:cNvSpPr txBox="1"/>
          <p:nvPr/>
        </p:nvSpPr>
        <p:spPr>
          <a:xfrm>
            <a:off x="27383" y="10988040"/>
            <a:ext cx="12261801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S5: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Apoptosis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loss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viability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in PBMCs in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S63845, ABT-263 and ABT-737.</a:t>
            </a:r>
          </a:p>
          <a:p>
            <a:pPr algn="just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Peripheral mononuclear cells (PBMC)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were isolated from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blood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healthy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donors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seeded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same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 24-well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plates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(100,000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 On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Bcl-2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protein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antagonists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S63845, ABT-263 and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ABT-737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indicated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(2-3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concentrations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 Control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received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2 µl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DMSO. After 48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h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apoptotic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rates were determined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sub-G1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assay, and c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viability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was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calcein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staining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numbers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flow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cytometry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 percent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(apoptosis) or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percent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controls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viability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SDs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triplicate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determinations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31" name="Rechteck 30"/>
          <p:cNvSpPr/>
          <p:nvPr/>
        </p:nvSpPr>
        <p:spPr>
          <a:xfrm>
            <a:off x="27384" y="73136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S5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9394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185</Words>
  <Application>Microsoft Office PowerPoint</Application>
  <PresentationFormat>Benutzerdefiniert</PresentationFormat>
  <Paragraphs>17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Charité Universitaetsmedizin Berlin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Eberle, Jürgen</dc:creator>
  <cp:lastModifiedBy>Eberle, Jürgen</cp:lastModifiedBy>
  <cp:revision>25</cp:revision>
  <dcterms:created xsi:type="dcterms:W3CDTF">2022-09-01T09:47:07Z</dcterms:created>
  <dcterms:modified xsi:type="dcterms:W3CDTF">2022-09-23T16:51:27Z</dcterms:modified>
</cp:coreProperties>
</file>